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CCD4-D8E2-4D6C-8BBC-FD7D5031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59E79-2944-4A83-B36B-3F654F57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3544-DBDA-4AC0-8404-C82C96EAF59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84D5D-B7D4-4D56-829A-C53C8AC1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04C3B-41CF-4241-8FE8-37E97785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407A-7312-4377-9DB3-2E645B429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76BF5-FD8D-4120-8EF7-B817D4DB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CAF39-C68B-4051-9269-52601E380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81C37-EFFE-412D-A6C6-3562C2C20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3544-DBDA-4AC0-8404-C82C96EAF59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27844-497B-4D20-BA2D-6A33A3319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0C3B5-90CB-448C-BD0A-8F2D651A4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407A-7312-4377-9DB3-2E645B429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459D0D-36F4-4F97-B0DB-93F3BAF8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40955-7E25-42B7-AD45-90002B1A94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5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2B5E6D-FE26-4F4C-8F32-2F465068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/>
              <a:t>Servant Leadership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A0EB4-5678-4037-9FF6-7E2E2AF238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AA8494-E0D1-469E-B06F-B52FF8F8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5B453-1D2E-43F5-99B1-4EA7061D0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2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45268D-B50E-42C6-8917-11F07AA8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C3E30-6626-46B8-9D20-D6CCBDF509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0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82CB1E-BA6B-409D-B43C-5C8E60A3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C3BA1-478A-488E-84EF-BC966AFBE7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0A2467-77CF-4A9C-97F9-679C0D24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/>
              <a:t>Self Care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8DB26-C7D5-4B36-B374-0A08418FF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7F0366-434F-4B63-9A58-C51F037C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CE26B-9442-4371-A2D2-10C2DD404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5AD798-6CA2-41DD-AD72-13A290A0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4572E-6701-407A-AF40-541ADC18E6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40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2DBE11-7BEF-441A-9E12-BA7BBAD0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/>
              <a:t>Remember Your Why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448D0-ABB4-4FD6-85DB-79D3D9CB58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7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3264DC-9093-4FD1-A977-4B4577FE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8FEF5-83E1-405E-BC2D-020FCFF7E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6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6D6211-8DF0-4B25-A1F1-7F0243BE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75244-E8F7-4976-834F-6E4BA26E7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8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05FAA-7558-4805-876F-A04C41C6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900"/>
              <a:t>Empowering Public Health</a:t>
            </a:r>
            <a:br>
              <a:rPr lang="en-US" sz="4900"/>
            </a:br>
            <a:r>
              <a:rPr lang="en-US" sz="4000"/>
              <a:t>Remember Your Why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8C030-899A-48FD-9F53-4A657BDA5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B0D426-5450-4C26-89D1-CD3C6FAF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09CD4-7A93-4305-9E93-6C5E67B72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15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9D9F4C-D131-4018-A7A5-9A65A954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88CA"/>
                </a:solidFill>
              </a:rPr>
              <a:t>Connecting Cure Communities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DC72F-E0A8-4956-9A81-4C1F2FAA79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3FCF75-0636-496C-AE4B-A2869AA5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88CA"/>
                </a:solidFill>
              </a:rPr>
              <a:t>Connecting Cure Communities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522C3-5727-445E-8831-68AE871D41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33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8DEE25-CE90-43FF-9CD5-91F5B4C7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6CCDD-7CB1-4AA9-8C1E-043F5A6D9D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6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815B5B-34EB-434E-A7E0-B8D65501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8C6E1-0DD6-4E23-AE84-602130ADC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84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C773A0-EA39-466F-94CB-BEF79151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/>
              <a:t>Thank you.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90A15-7562-4C54-99CC-9C3C21A5B6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1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CA5805-1122-481C-8E23-BFF3C07A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Powerful Presence</a:t>
            </a:r>
            <a:br>
              <a:rPr lang="en-US" sz="4000"/>
            </a:br>
            <a:r>
              <a:rPr lang="en-US" sz="4000"/>
              <a:t>Servant Leadership</a:t>
            </a:r>
            <a:br>
              <a:rPr lang="en-US" sz="4000"/>
            </a:br>
            <a:r>
              <a:rPr lang="en-US" sz="4000"/>
              <a:t>Self Care</a:t>
            </a:r>
            <a:br>
              <a:rPr lang="en-US" sz="4000"/>
            </a:br>
            <a:r>
              <a:rPr lang="en-US" sz="4000"/>
              <a:t>Remember Your Why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CE8E8-C535-426D-9C88-C7D3ACA86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07FBF1-D5C9-4B28-BF12-355DDD48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/>
              <a:t>Powerful Presence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BB2A4-FF70-4FF3-822C-F6C9537470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0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496F70-12E1-40C5-AD69-9CB4AFAE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8172E-21BE-4AD7-84EB-460486EDF9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6CB55A-DAD7-4CBD-B21A-80B33E69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79F67-AFCE-47EE-A191-2D3658CCE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97685C-9D93-42C7-AE56-788F23BC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C279E-1BC3-4ADC-8766-45A0D7624F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6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905E99-9E83-4C8D-A655-83E78AAD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F1277-BF16-4FD8-A868-4E9E53436B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104BC2-A63D-4A09-A588-5DF8740E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3A463-A773-44C3-B5B9-FFFB2C50E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84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Empowering Public Health Remember Your Why</vt:lpstr>
      <vt:lpstr>Powerful Presence Servant Leadership Self Care Remember Your Why</vt:lpstr>
      <vt:lpstr>Powerful Presence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Servant Leadership</vt:lpstr>
      <vt:lpstr>PowerPoint Presentation</vt:lpstr>
      <vt:lpstr>PowerPoint Presentation</vt:lpstr>
      <vt:lpstr>PowerPoint Presentation</vt:lpstr>
      <vt:lpstr>Self Care</vt:lpstr>
      <vt:lpstr>PowerPoint Presentation</vt:lpstr>
      <vt:lpstr>PowerPoint Presentation</vt:lpstr>
      <vt:lpstr>Remember Your Why</vt:lpstr>
      <vt:lpstr>PowerPoint Presentation</vt:lpstr>
      <vt:lpstr>PowerPoint Presentation</vt:lpstr>
      <vt:lpstr>PowerPoint Presentation</vt:lpstr>
      <vt:lpstr>Connecting Cure Communities</vt:lpstr>
      <vt:lpstr>Connecting Cure Communities</vt:lpstr>
      <vt:lpstr>PowerPoint Presentation</vt:lpstr>
      <vt:lpstr>PowerPoint Presentation</vt:lpstr>
      <vt:lpstr>Thank 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Fareena Akram</dc:creator>
  <cp:lastModifiedBy>Fareena Akram</cp:lastModifiedBy>
  <cp:revision>1</cp:revision>
  <dcterms:created xsi:type="dcterms:W3CDTF">2024-10-08T14:21:56Z</dcterms:created>
  <dcterms:modified xsi:type="dcterms:W3CDTF">2024-10-08T14:21:56Z</dcterms:modified>
</cp:coreProperties>
</file>